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21875" y="40875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2738"/>
              </a:buClr>
              <a:buSzPts val="3500"/>
              <a:buNone/>
              <a:defRPr b="1" sz="3500">
                <a:solidFill>
                  <a:srgbClr val="EB273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1021875" y="40875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B2738"/>
              </a:buClr>
              <a:buSzPts val="3500"/>
              <a:buNone/>
              <a:defRPr b="1" sz="3500">
                <a:solidFill>
                  <a:srgbClr val="EB273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978713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90703"/>
            <a:ext cx="4045200" cy="15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39219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2738"/>
              </a:buClr>
              <a:buSzPts val="2700"/>
              <a:buNone/>
              <a:defRPr b="1" sz="2700">
                <a:solidFill>
                  <a:srgbClr val="EB27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46775"/>
            <a:ext cx="85206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 sz="1800">
                <a:solidFill>
                  <a:srgbClr val="40404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●"/>
              <a:defRPr>
                <a:solidFill>
                  <a:srgbClr val="40404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○"/>
              <a:defRPr>
                <a:solidFill>
                  <a:srgbClr val="40404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1021875" y="4087550"/>
            <a:ext cx="7607400" cy="6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32375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67D4CBBCDE1D634EA6D44295E5167F5C" ma:contentTypeVersion="14" ma:contentTypeDescription="" ma:contentTypeScope="" ma:versionID="cb7644cc24232e2673e21a24a21ae6fd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b02c71a0-c3d0-412d-b625-444987a11290" targetNamespace="http://schemas.microsoft.com/office/2006/metadata/properties" ma:root="true" ma:fieldsID="0deb7d04434bb6ea61ff4b732068dc84" ns1:_="" ns2:_="" ns3:_="">
    <xsd:import namespace="http://schemas.microsoft.com/sharepoint/v3"/>
    <xsd:import namespace="eb3f7de7-c935-4ca6-a12c-1f73773710ec"/>
    <xsd:import namespace="b02c71a0-c3d0-412d-b625-444987a11290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c71a0-c3d0-412d-b625-444987a11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b02c71a0-c3d0-412d-b625-444987a11290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866B223E-2264-468A-929B-B192BBD7EE4E}"/>
</file>

<file path=customXml/itemProps2.xml><?xml version="1.0" encoding="utf-8"?>
<ds:datastoreItem xmlns:ds="http://schemas.openxmlformats.org/officeDocument/2006/customXml" ds:itemID="{ED787552-C1CA-4836-A0F9-5026B498094D}"/>
</file>

<file path=customXml/itemProps3.xml><?xml version="1.0" encoding="utf-8"?>
<ds:datastoreItem xmlns:ds="http://schemas.openxmlformats.org/officeDocument/2006/customXml" ds:itemID="{C0D416CE-55EA-48DC-AB7E-98B281CE8F4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0x01010037EA2DD516505C4D92B92F8677CFB6850067D4CBBCDE1D634EA6D44295E5167F5C</vt:lpwstr>
  </property>
</Properties>
</file>