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21875" y="4087550"/>
            <a:ext cx="7607400" cy="6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2738"/>
              </a:buClr>
              <a:buSzPts val="3500"/>
              <a:buNone/>
              <a:defRPr b="1" sz="3500">
                <a:solidFill>
                  <a:srgbClr val="EB273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1021875" y="4087550"/>
            <a:ext cx="7607400" cy="6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B2738"/>
              </a:buClr>
              <a:buSzPts val="3500"/>
              <a:buNone/>
              <a:defRPr b="1" sz="3500">
                <a:solidFill>
                  <a:srgbClr val="EB273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978713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890703"/>
            <a:ext cx="4045200" cy="15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39219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2738"/>
              </a:buClr>
              <a:buSzPts val="2700"/>
              <a:buNone/>
              <a:defRPr b="1" sz="2700">
                <a:solidFill>
                  <a:srgbClr val="EB27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46775"/>
            <a:ext cx="8520600" cy="3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 sz="1800">
                <a:solidFill>
                  <a:srgbClr val="40404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1021875" y="4087550"/>
            <a:ext cx="7607400" cy="6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B15ADB-FD70-4070-942A-9602B043B29E}"/>
</file>

<file path=customXml/itemProps2.xml><?xml version="1.0" encoding="utf-8"?>
<ds:datastoreItem xmlns:ds="http://schemas.openxmlformats.org/officeDocument/2006/customXml" ds:itemID="{B34DC411-3491-4524-9C89-7E7672D3E7FC}"/>
</file>

<file path=customXml/itemProps3.xml><?xml version="1.0" encoding="utf-8"?>
<ds:datastoreItem xmlns:ds="http://schemas.openxmlformats.org/officeDocument/2006/customXml" ds:itemID="{ADC2213F-BB60-45D7-806D-B0A0F7DCA77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