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57" d="100"/>
          <a:sy n="57" d="100"/>
        </p:scale>
        <p:origin x="101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2024-01-28T09:49:42Z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