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021875" y="4087550"/>
            <a:ext cx="76074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3500"/>
              <a:buNone/>
              <a:defRPr sz="3500" b="1">
                <a:solidFill>
                  <a:srgbClr val="EB273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97871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890703"/>
            <a:ext cx="4045200" cy="15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2700"/>
              <a:buNone/>
              <a:defRPr sz="2700" b="1">
                <a:solidFill>
                  <a:srgbClr val="EB27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6775"/>
            <a:ext cx="85206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 sz="1800">
                <a:solidFill>
                  <a:srgbClr val="40404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E0E5CA4-A92B-8690-B528-95878D29E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293" y="435428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1000" b="1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7BA280-3A50-82A4-1E58-EA6DFCBD6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56486"/>
              </p:ext>
            </p:extLst>
          </p:nvPr>
        </p:nvGraphicFramePr>
        <p:xfrm>
          <a:off x="307521" y="1262743"/>
          <a:ext cx="4300538" cy="57435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C73BC157-5A85-FDB4-6EA6-6E18D1237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058393"/>
              </p:ext>
            </p:extLst>
          </p:nvPr>
        </p:nvGraphicFramePr>
        <p:xfrm>
          <a:off x="307521" y="2067015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b02c71a0-c3d0-412d-b625-444987a11290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SharedWithUsers xmlns="eb3f7de7-c935-4ca6-a12c-1f73773710ec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67D4CBBCDE1D634EA6D44295E5167F5C" ma:contentTypeVersion="14" ma:contentTypeDescription="" ma:contentTypeScope="" ma:versionID="cb7644cc24232e2673e21a24a21ae6fd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b02c71a0-c3d0-412d-b625-444987a11290" targetNamespace="http://schemas.microsoft.com/office/2006/metadata/properties" ma:root="true" ma:fieldsID="0deb7d04434bb6ea61ff4b732068dc84" ns1:_="" ns2:_="" ns3:_="">
    <xsd:import namespace="http://schemas.microsoft.com/sharepoint/v3"/>
    <xsd:import namespace="eb3f7de7-c935-4ca6-a12c-1f73773710ec"/>
    <xsd:import namespace="b02c71a0-c3d0-412d-b625-444987a11290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c71a0-c3d0-412d-b625-444987a11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76F75E-93F2-4FDD-8882-B01B7E11C74E}">
  <ds:schemaRefs>
    <ds:schemaRef ds:uri="http://schemas.microsoft.com/sharepoint/v3"/>
    <ds:schemaRef ds:uri="http://purl.org/dc/elements/1.1/"/>
    <ds:schemaRef ds:uri="http://schemas.microsoft.com/office/2006/documentManagement/types"/>
    <ds:schemaRef ds:uri="http://purl.org/dc/terms/"/>
    <ds:schemaRef ds:uri="eb3f7de7-c935-4ca6-a12c-1f73773710ec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02c71a0-c3d0-412d-b625-444987a1129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73E282-658A-4D66-9FEA-A428A1A792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1719F-ACF3-41A1-B4A2-446F9960E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b02c71a0-c3d0-412d-b625-444987a112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On-screen Show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Faculty Disclosure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TITLE HERE</dc:title>
  <dc:creator>Ilana Eliav</dc:creator>
  <cp:lastModifiedBy>Ilana Eliav</cp:lastModifiedBy>
  <cp:revision>2</cp:revision>
  <dcterms:modified xsi:type="dcterms:W3CDTF">2024-01-29T08:32:52Z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0x01010037EA2DD516505C4D92B92F8677CFB6850067D4CBBCDE1D634EA6D44295E5167F5C</vt:lpwstr>
  </property>
  <property fmtid="{D5CDD505-2E9C-101B-9397-08002B2CF9AE}" pid="3" name="Order">
    <vt:r8>42617300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